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5B5375-3000-4135-8A12-2B122A349F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EAC275-9CBF-4EC8-9C43-AAA99B68C7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6FB1F28-1938-4C66-9D4C-7924DA59E25B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"/>
          <p:cNvPicPr/>
          <p:nvPr/>
        </p:nvPicPr>
        <p:blipFill>
          <a:blip r:embed="rId1"/>
          <a:stretch/>
        </p:blipFill>
        <p:spPr>
          <a:xfrm>
            <a:off x="19800" y="396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/>
          <p:cNvPicPr/>
          <p:nvPr/>
        </p:nvPicPr>
        <p:blipFill>
          <a:blip r:embed="rId1"/>
          <a:stretch/>
        </p:blipFill>
        <p:spPr>
          <a:xfrm>
            <a:off x="0" y="396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/>
          <p:cNvPicPr/>
          <p:nvPr/>
        </p:nvPicPr>
        <p:blipFill>
          <a:blip r:embed="rId1"/>
          <a:stretch/>
        </p:blipFill>
        <p:spPr>
          <a:xfrm>
            <a:off x="0" y="396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/>
          <p:cNvPicPr/>
          <p:nvPr/>
        </p:nvPicPr>
        <p:blipFill>
          <a:blip r:embed="rId1"/>
          <a:stretch/>
        </p:blipFill>
        <p:spPr>
          <a:xfrm>
            <a:off x="39960" y="-19080"/>
            <a:ext cx="10079640" cy="566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LibreOffice/26.2.4.2$Linux_X86_64 LibreOffice_project/0229ac93fcf0d7cbc6376066c6f35021cef002dc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2026-07-07T17:51:48Z</dcterms:created>
  <dc:creator/>
  <dc:description/>
  <dc:language>en-US</dc:language>
  <cp:lastModifiedBy/>
  <dcterms:modified xsi:type="dcterms:W3CDTF">2026-07-07T18:06:28Z</dcterms:modified>
  <cp:revision>1</cp:revision>
  <dc:subject/>
  <dc:title/>
</cp:coreProperties>
</file>